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7" r:id="rId5"/>
  </p:sldMasterIdLst>
  <p:notesMasterIdLst>
    <p:notesMasterId r:id="rId21"/>
  </p:notesMasterIdLst>
  <p:sldIdLst>
    <p:sldId id="911" r:id="rId6"/>
    <p:sldId id="512" r:id="rId7"/>
    <p:sldId id="513" r:id="rId8"/>
    <p:sldId id="506" r:id="rId9"/>
    <p:sldId id="520" r:id="rId10"/>
    <p:sldId id="257" r:id="rId11"/>
    <p:sldId id="258" r:id="rId12"/>
    <p:sldId id="262" r:id="rId13"/>
    <p:sldId id="259" r:id="rId14"/>
    <p:sldId id="263" r:id="rId15"/>
    <p:sldId id="260" r:id="rId16"/>
    <p:sldId id="2354" r:id="rId17"/>
    <p:sldId id="2355" r:id="rId18"/>
    <p:sldId id="261" r:id="rId19"/>
    <p:sldId id="91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92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1139" userDrawn="1">
          <p15:clr>
            <a:srgbClr val="A4A3A4"/>
          </p15:clr>
        </p15:guide>
        <p15:guide id="4" pos="529" userDrawn="1">
          <p15:clr>
            <a:srgbClr val="A4A3A4"/>
          </p15:clr>
        </p15:guide>
        <p15:guide id="5" pos="7151" userDrawn="1">
          <p15:clr>
            <a:srgbClr val="A4A3A4"/>
          </p15:clr>
        </p15:guide>
        <p15:guide id="6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5C"/>
    <a:srgbClr val="0070CD"/>
    <a:srgbClr val="000D28"/>
    <a:srgbClr val="DE03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2"/>
    <p:restoredTop sz="94640"/>
  </p:normalViewPr>
  <p:slideViewPr>
    <p:cSldViewPr snapToGrid="0" snapToObjects="1">
      <p:cViewPr varScale="1">
        <p:scale>
          <a:sx n="82" d="100"/>
          <a:sy n="82" d="100"/>
        </p:scale>
        <p:origin x="782" y="72"/>
      </p:cViewPr>
      <p:guideLst>
        <p:guide pos="4929"/>
        <p:guide orient="horz" pos="2160"/>
        <p:guide orient="horz" pos="1139"/>
        <p:guide pos="529"/>
        <p:guide pos="7151"/>
        <p:guide orient="horz" pos="39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Chart Title</a:t>
            </a:r>
          </a:p>
        </c:rich>
      </c:tx>
      <c:layout>
        <c:manualLayout>
          <c:xMode val="edge"/>
          <c:yMode val="edge"/>
          <c:x val="0.45639685215178405"/>
          <c:y val="8.40365823837237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9677149971101505E-2"/>
          <c:y val="0.17880491025578324"/>
          <c:w val="0.95804263791614386"/>
          <c:h val="0.651066855773463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D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5E-4445-ADEC-46527AEC43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205C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5E-4445-ADEC-46527AEC438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5E-4445-ADEC-46527AEC4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1779640"/>
        <c:axId val="771776032"/>
      </c:barChart>
      <c:catAx>
        <c:axId val="771779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776032"/>
        <c:crosses val="autoZero"/>
        <c:auto val="1"/>
        <c:lblAlgn val="ctr"/>
        <c:lblOffset val="100"/>
        <c:noMultiLvlLbl val="0"/>
      </c:catAx>
      <c:valAx>
        <c:axId val="771776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779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5914038515210713"/>
          <c:y val="0.93752902626302148"/>
          <c:w val="0.23943547944031418"/>
          <c:h val="6.2190711401434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BF2CB-A1A8-DF46-A1B1-1DDCA33D6255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67C05-2BE1-134C-8142-CD58AEC8C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54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C2F69-FD1D-45E4-9F5F-D9CB90E8FD20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4523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818DEE-EF16-4AE7-AD34-9E794C967A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0398" y="3293411"/>
            <a:ext cx="6976700" cy="618478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0398" y="3912841"/>
            <a:ext cx="5231028" cy="50579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US" sz="3000" kern="1200" dirty="0">
                <a:solidFill>
                  <a:srgbClr val="00B0F0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6816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6A7EA-7F64-1D4C-A27A-5146934A05F5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6816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6816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4718B0-5FC1-0F4D-A6D0-F80FDE4958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E14BF0-3F85-47B9-B53C-EE73D959E35A}"/>
              </a:ext>
            </a:extLst>
          </p:cNvPr>
          <p:cNvSpPr txBox="1"/>
          <p:nvPr userDrawn="1"/>
        </p:nvSpPr>
        <p:spPr>
          <a:xfrm>
            <a:off x="826640" y="5820015"/>
            <a:ext cx="1929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www.acsicorp.com</a:t>
            </a:r>
          </a:p>
        </p:txBody>
      </p:sp>
    </p:spTree>
    <p:extLst>
      <p:ext uri="{BB962C8B-B14F-4D97-AF65-F5344CB8AC3E}">
        <p14:creationId xmlns:p14="http://schemas.microsoft.com/office/powerpoint/2010/main" val="1084443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A6B66B9-47A7-4452-9DD6-98DEB79E5B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EBB4292-5117-4773-A1D2-5E1FC385C00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00319" y="3504682"/>
            <a:ext cx="10488828" cy="646331"/>
          </a:xfrm>
        </p:spPr>
        <p:txBody>
          <a:bodyPr>
            <a:noAutofit/>
          </a:bodyPr>
          <a:lstStyle>
            <a:lvl1pPr marL="0" indent="0" algn="l">
              <a:buNone/>
              <a:defRPr lang="en-US" sz="3600" b="1" kern="1200" dirty="0">
                <a:solidFill>
                  <a:srgbClr val="0070CD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05958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A7EA-7F64-1D4C-A27A-5146934A05F5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8B0-5FC1-0F4D-A6D0-F80FDE495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4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A7EA-7F64-1D4C-A27A-5146934A05F5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8B0-5FC1-0F4D-A6D0-F80FDE495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52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A7EA-7F64-1D4C-A27A-5146934A05F5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8B0-5FC1-0F4D-A6D0-F80FDE495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74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A7EA-7F64-1D4C-A27A-5146934A05F5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8B0-5FC1-0F4D-A6D0-F80FDE495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24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A7EA-7F64-1D4C-A27A-5146934A05F5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8B0-5FC1-0F4D-A6D0-F80FDE495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10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A7EA-7F64-1D4C-A27A-5146934A05F5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8B0-5FC1-0F4D-A6D0-F80FDE495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50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A7EA-7F64-1D4C-A27A-5146934A05F5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8B0-5FC1-0F4D-A6D0-F80FDE495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03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3F5683D-8D5F-481C-9DB6-98EF7A306742}"/>
              </a:ext>
            </a:extLst>
          </p:cNvPr>
          <p:cNvSpPr/>
          <p:nvPr userDrawn="1"/>
        </p:nvSpPr>
        <p:spPr>
          <a:xfrm>
            <a:off x="-407296" y="6237312"/>
            <a:ext cx="6493092" cy="648072"/>
          </a:xfrm>
          <a:custGeom>
            <a:avLst/>
            <a:gdLst>
              <a:gd name="connsiteX0" fmla="*/ 1438666 w 1507772"/>
              <a:gd name="connsiteY0" fmla="*/ 245013 h 251295"/>
              <a:gd name="connsiteX1" fmla="*/ 94236 w 1507772"/>
              <a:gd name="connsiteY1" fmla="*/ 245013 h 251295"/>
              <a:gd name="connsiteX2" fmla="*/ 94236 w 1507772"/>
              <a:gd name="connsiteY2" fmla="*/ 94236 h 251295"/>
              <a:gd name="connsiteX3" fmla="*/ 1287889 w 1507772"/>
              <a:gd name="connsiteY3" fmla="*/ 94236 h 25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7772" h="251295">
                <a:moveTo>
                  <a:pt x="1438666" y="245013"/>
                </a:moveTo>
                <a:lnTo>
                  <a:pt x="94236" y="245013"/>
                </a:lnTo>
                <a:lnTo>
                  <a:pt x="94236" y="94236"/>
                </a:lnTo>
                <a:lnTo>
                  <a:pt x="1287889" y="94236"/>
                </a:lnTo>
                <a:close/>
              </a:path>
            </a:pathLst>
          </a:custGeom>
          <a:solidFill>
            <a:srgbClr val="0072C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C385B2-B29E-4ED4-8503-EAE50313110B}"/>
              </a:ext>
            </a:extLst>
          </p:cNvPr>
          <p:cNvSpPr txBox="1"/>
          <p:nvPr userDrawn="1"/>
        </p:nvSpPr>
        <p:spPr>
          <a:xfrm>
            <a:off x="6606300" y="6545959"/>
            <a:ext cx="48917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Calibri Light"/>
              </a:rPr>
              <a:t>2400 Meadowbrook Parkway; Duluth, GA 30096 | www.acsicorp.com</a:t>
            </a:r>
            <a:endParaRPr lang="en-IN" sz="1100" dirty="0">
              <a:latin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A61BD5-6DAF-4EA0-9D12-76120D54CDA5}"/>
              </a:ext>
            </a:extLst>
          </p:cNvPr>
          <p:cNvSpPr txBox="1"/>
          <p:nvPr userDrawn="1"/>
        </p:nvSpPr>
        <p:spPr>
          <a:xfrm>
            <a:off x="11670519" y="6562887"/>
            <a:ext cx="491362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fld id="{8969AB99-42F4-44DB-8447-084200F48697}" type="slidenum">
              <a:rPr lang="en-IN" sz="1100"/>
              <a:pPr algn="ctr">
                <a:lnSpc>
                  <a:spcPct val="90000"/>
                </a:lnSpc>
              </a:pPr>
              <a:t>‹#›</a:t>
            </a:fld>
            <a:endParaRPr lang="en-IN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C27B17-B410-4191-87B7-AB9FC09481F6}"/>
              </a:ext>
            </a:extLst>
          </p:cNvPr>
          <p:cNvSpPr txBox="1"/>
          <p:nvPr userDrawn="1"/>
        </p:nvSpPr>
        <p:spPr>
          <a:xfrm>
            <a:off x="30119" y="6561348"/>
            <a:ext cx="16365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alibri Light"/>
              </a:rPr>
              <a:t>CONFIDENTIAL RESTRICTED</a:t>
            </a:r>
            <a:endParaRPr lang="en-IN" sz="1000" dirty="0">
              <a:solidFill>
                <a:schemeClr val="bg1"/>
              </a:solidFill>
              <a:latin typeface="Calibri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5271F5-02AE-4EE8-94CF-2ECED22860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420" y="114881"/>
            <a:ext cx="2063552" cy="103177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A6B0D7D-FEBB-42E8-A500-D762A969F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2657"/>
            <a:ext cx="9443469" cy="719856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72207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341">
          <p15:clr>
            <a:srgbClr val="FBAE40"/>
          </p15:clr>
        </p15:guide>
        <p15:guide id="3" pos="257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54">
          <p15:clr>
            <a:srgbClr val="FBAE40"/>
          </p15:clr>
        </p15:guide>
        <p15:guide id="6" orient="horz" pos="3974">
          <p15:clr>
            <a:srgbClr val="FBAE40"/>
          </p15:clr>
        </p15:guide>
        <p15:guide id="7" orient="horz" pos="66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3F5683D-8D5F-481C-9DB6-98EF7A306742}"/>
              </a:ext>
            </a:extLst>
          </p:cNvPr>
          <p:cNvSpPr/>
          <p:nvPr userDrawn="1"/>
        </p:nvSpPr>
        <p:spPr>
          <a:xfrm>
            <a:off x="-407296" y="6237312"/>
            <a:ext cx="6493092" cy="648072"/>
          </a:xfrm>
          <a:custGeom>
            <a:avLst/>
            <a:gdLst>
              <a:gd name="connsiteX0" fmla="*/ 1438666 w 1507772"/>
              <a:gd name="connsiteY0" fmla="*/ 245013 h 251295"/>
              <a:gd name="connsiteX1" fmla="*/ 94236 w 1507772"/>
              <a:gd name="connsiteY1" fmla="*/ 245013 h 251295"/>
              <a:gd name="connsiteX2" fmla="*/ 94236 w 1507772"/>
              <a:gd name="connsiteY2" fmla="*/ 94236 h 251295"/>
              <a:gd name="connsiteX3" fmla="*/ 1287889 w 1507772"/>
              <a:gd name="connsiteY3" fmla="*/ 94236 h 25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7772" h="251295">
                <a:moveTo>
                  <a:pt x="1438666" y="245013"/>
                </a:moveTo>
                <a:lnTo>
                  <a:pt x="94236" y="245013"/>
                </a:lnTo>
                <a:lnTo>
                  <a:pt x="94236" y="94236"/>
                </a:lnTo>
                <a:lnTo>
                  <a:pt x="1287889" y="94236"/>
                </a:lnTo>
                <a:close/>
              </a:path>
            </a:pathLst>
          </a:custGeom>
          <a:solidFill>
            <a:srgbClr val="0072C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C385B2-B29E-4ED4-8503-EAE50313110B}"/>
              </a:ext>
            </a:extLst>
          </p:cNvPr>
          <p:cNvSpPr txBox="1"/>
          <p:nvPr userDrawn="1"/>
        </p:nvSpPr>
        <p:spPr>
          <a:xfrm>
            <a:off x="6606300" y="6545959"/>
            <a:ext cx="48917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Calibri Light"/>
              </a:rPr>
              <a:t>2400 Meadowbrook Parkway; Duluth, GA 30096 | www.acsicorp.com</a:t>
            </a:r>
            <a:endParaRPr lang="en-IN" sz="1100" dirty="0">
              <a:latin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A61BD5-6DAF-4EA0-9D12-76120D54CDA5}"/>
              </a:ext>
            </a:extLst>
          </p:cNvPr>
          <p:cNvSpPr txBox="1"/>
          <p:nvPr userDrawn="1"/>
        </p:nvSpPr>
        <p:spPr>
          <a:xfrm>
            <a:off x="11670519" y="6562887"/>
            <a:ext cx="491362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fld id="{8969AB99-42F4-44DB-8447-084200F48697}" type="slidenum">
              <a:rPr lang="en-IN" sz="1100"/>
              <a:pPr algn="ctr">
                <a:lnSpc>
                  <a:spcPct val="90000"/>
                </a:lnSpc>
              </a:pPr>
              <a:t>‹#›</a:t>
            </a:fld>
            <a:endParaRPr lang="en-IN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C27B17-B410-4191-87B7-AB9FC09481F6}"/>
              </a:ext>
            </a:extLst>
          </p:cNvPr>
          <p:cNvSpPr txBox="1"/>
          <p:nvPr userDrawn="1"/>
        </p:nvSpPr>
        <p:spPr>
          <a:xfrm>
            <a:off x="30119" y="6561348"/>
            <a:ext cx="16365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alibri Light"/>
              </a:rPr>
              <a:t>CONFIDENTIAL RESTRICTED</a:t>
            </a:r>
            <a:endParaRPr lang="en-IN" sz="1000" dirty="0">
              <a:solidFill>
                <a:schemeClr val="bg1"/>
              </a:solidFill>
              <a:latin typeface="Calibri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5271F5-02AE-4EE8-94CF-2ECED22860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420" y="114881"/>
            <a:ext cx="2063552" cy="103177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A6B0D7D-FEBB-42E8-A500-D762A969F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332657"/>
            <a:ext cx="9443468" cy="719856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33CCF77B-36B4-48AC-84F7-AC03D1D198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989" y="1196975"/>
            <a:ext cx="5472111" cy="5111749"/>
          </a:xfrm>
        </p:spPr>
        <p:txBody>
          <a:bodyPr/>
          <a:lstStyle>
            <a:lvl1pPr marL="393700" indent="-393700">
              <a:buFont typeface="Arial" panose="020B0604020202020204" pitchFamily="34" charset="0"/>
              <a:buChar char="•"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63600" indent="-406400">
              <a:buFont typeface="Calibri" panose="020F0502020204030204" pitchFamily="34" charset="0"/>
              <a:buChar char="─"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 bullet 24 pts </a:t>
            </a:r>
            <a:r>
              <a:rPr lang="en-US" dirty="0" err="1"/>
              <a:t>Calibiri</a:t>
            </a:r>
            <a:endParaRPr lang="en-US" dirty="0"/>
          </a:p>
          <a:p>
            <a:pPr lvl="1"/>
            <a:r>
              <a:rPr lang="en-US" dirty="0"/>
              <a:t>Second level 22pts Calibri</a:t>
            </a:r>
          </a:p>
          <a:p>
            <a:pPr lvl="2"/>
            <a:r>
              <a:rPr lang="en-US" dirty="0"/>
              <a:t>Third level 20 pts Calibri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21DAD5AA-BD61-485A-A1C2-0FD4367C77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11900" y="1196976"/>
            <a:ext cx="5472112" cy="5111750"/>
          </a:xfrm>
        </p:spPr>
        <p:txBody>
          <a:bodyPr/>
          <a:lstStyle>
            <a:lvl1pPr marL="393700" indent="-393700">
              <a:buFont typeface="Arial" panose="020B0604020202020204" pitchFamily="34" charset="0"/>
              <a:buChar char="•"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63600" indent="-406400">
              <a:buFont typeface="Calibri" panose="020F0502020204030204" pitchFamily="34" charset="0"/>
              <a:buChar char="─"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 bullet 24 pts </a:t>
            </a:r>
            <a:r>
              <a:rPr lang="en-US" dirty="0" err="1"/>
              <a:t>Calibiri</a:t>
            </a:r>
            <a:endParaRPr lang="en-US" dirty="0"/>
          </a:p>
          <a:p>
            <a:pPr lvl="1"/>
            <a:r>
              <a:rPr lang="en-US" dirty="0"/>
              <a:t>Second level 22pts Calibri</a:t>
            </a:r>
          </a:p>
          <a:p>
            <a:pPr lvl="2"/>
            <a:r>
              <a:rPr lang="en-US" dirty="0"/>
              <a:t>Third level 20 pts Calibri</a:t>
            </a:r>
          </a:p>
        </p:txBody>
      </p:sp>
    </p:spTree>
    <p:extLst>
      <p:ext uri="{BB962C8B-B14F-4D97-AF65-F5344CB8AC3E}">
        <p14:creationId xmlns:p14="http://schemas.microsoft.com/office/powerpoint/2010/main" val="1586849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2" orient="horz" pos="2341">
          <p15:clr>
            <a:srgbClr val="FBAE40"/>
          </p15:clr>
        </p15:guide>
        <p15:guide id="3" pos="257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54">
          <p15:clr>
            <a:srgbClr val="FBAE40"/>
          </p15:clr>
        </p15:guide>
        <p15:guide id="6" orient="horz" pos="3974">
          <p15:clr>
            <a:srgbClr val="FBAE40"/>
          </p15:clr>
        </p15:guide>
        <p15:guide id="7" orient="horz" pos="663">
          <p15:clr>
            <a:srgbClr val="FBAE40"/>
          </p15:clr>
        </p15:guide>
        <p15:guide id="8" pos="3704">
          <p15:clr>
            <a:srgbClr val="FBAE40"/>
          </p15:clr>
        </p15:guide>
        <p15:guide id="9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460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863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04335" y="365125"/>
            <a:ext cx="0" cy="118624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864972" y="1204827"/>
            <a:ext cx="10488828" cy="34654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EAF1A2-7FB7-45DF-8D16-A555F8B50F14}"/>
              </a:ext>
            </a:extLst>
          </p:cNvPr>
          <p:cNvSpPr txBox="1"/>
          <p:nvPr userDrawn="1"/>
        </p:nvSpPr>
        <p:spPr>
          <a:xfrm>
            <a:off x="10942448" y="6537838"/>
            <a:ext cx="491362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fld id="{8969AB99-42F4-44DB-8447-084200F48697}" type="slidenum">
              <a:rPr lang="en-IN" sz="1100">
                <a:solidFill>
                  <a:prstClr val="white"/>
                </a:solidFill>
              </a:rPr>
              <a:pPr algn="r">
                <a:lnSpc>
                  <a:spcPct val="90000"/>
                </a:lnSpc>
              </a:pPr>
              <a:t>‹#›</a:t>
            </a:fld>
            <a:endParaRPr lang="en-IN" sz="1100" dirty="0">
              <a:solidFill>
                <a:prstClr val="whit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C42B20-0903-418E-98C7-B3BC131673D5}"/>
              </a:ext>
            </a:extLst>
          </p:cNvPr>
          <p:cNvSpPr txBox="1"/>
          <p:nvPr userDrawn="1"/>
        </p:nvSpPr>
        <p:spPr>
          <a:xfrm>
            <a:off x="639681" y="6537838"/>
            <a:ext cx="16365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alibri Light"/>
              </a:rPr>
              <a:t>CONFIDENTIAL RESTRICTED</a:t>
            </a:r>
            <a:endParaRPr lang="en-IN" sz="1000" dirty="0">
              <a:solidFill>
                <a:schemeClr val="bg1"/>
              </a:solidFill>
              <a:latin typeface="Calibri Ligh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D92274-79D3-4BC8-BB29-34F735B29DA2}"/>
              </a:ext>
            </a:extLst>
          </p:cNvPr>
          <p:cNvSpPr txBox="1"/>
          <p:nvPr userDrawn="1"/>
        </p:nvSpPr>
        <p:spPr>
          <a:xfrm>
            <a:off x="2900680" y="6537838"/>
            <a:ext cx="41571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Calibri Light"/>
              </a:rPr>
              <a:t>2400 Meadowbrook Parkway; Duluth, GA 30096 | www.acsicorp.com</a:t>
            </a:r>
            <a:endParaRPr lang="en-IN" sz="1100" dirty="0">
              <a:solidFill>
                <a:schemeClr val="bg1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542696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B82BF-9DD6-47ED-AB66-D656424EE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6EFD25-4E98-4216-BD16-AF6177E42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34F0F-3A41-4E47-963A-36F523D84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AFA-857E-47F4-990D-36851C19D910}" type="datetimeFigureOut">
              <a:rPr lang="en-IN" smtClean="0"/>
              <a:t>12-08-2020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9DEF3-E305-47E6-A661-3B75FCE71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11FD1-8D01-4530-8768-6E32B7020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38BE-0F43-454C-963A-2EF0A545081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6112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B93AC-2852-4C45-900B-B88728740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E4AE8-22C0-41A8-8895-240F74044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9C5FF-94E1-4A11-9701-4EF0FC220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AFA-857E-47F4-990D-36851C19D910}" type="datetimeFigureOut">
              <a:rPr lang="en-IN" smtClean="0"/>
              <a:t>12-08-2020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F2076-38B5-408C-BC44-A4FE4A00C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154FC-9CC1-4C98-B011-9E63E1063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38BE-0F43-454C-963A-2EF0A545081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1663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949BE-AD9E-47C8-A923-DD9E2564A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B0BBB-50BF-44F2-9D7A-CBFCFC995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84101-7D13-43A3-BD69-159D763F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AFA-857E-47F4-990D-36851C19D910}" type="datetimeFigureOut">
              <a:rPr lang="en-IN" smtClean="0"/>
              <a:t>12-08-2020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CF5A2-578D-45D4-85FB-4F269FB08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A5DBE-ABF6-4A88-AF5C-FCAF22B4F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38BE-0F43-454C-963A-2EF0A545081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3933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FB26F-EB7C-430B-96CE-F5E5C7389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7D046-55DF-42C7-8300-A5B6932203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4C053-D199-44AF-A284-476BA8A16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84808-1AAA-4C56-A6A1-171D86F59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AFA-857E-47F4-990D-36851C19D910}" type="datetimeFigureOut">
              <a:rPr lang="en-IN" smtClean="0"/>
              <a:t>12-08-2020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4D27B-443C-4103-9AD9-0CDF1A742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408886-4938-4729-A050-7C22DA1B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38BE-0F43-454C-963A-2EF0A545081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2858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DDEBC-4CC9-49FF-8E8D-A24A38BFA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AF7D5-752A-4331-9C73-D7A64AD5C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50CBBE-DD42-43D6-A9D1-20FEE5E71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4B6BF6-A500-471B-BECD-7CFD024F93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69F475-22C2-4345-BD94-D587957843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519B04-D39B-4B56-BD2F-7DF7321D8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AFA-857E-47F4-990D-36851C19D910}" type="datetimeFigureOut">
              <a:rPr lang="en-IN" smtClean="0"/>
              <a:t>12-08-2020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2A413B-EAD7-42B2-A620-600FFAFE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CA6EF7-5199-46A7-990B-9768D773F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38BE-0F43-454C-963A-2EF0A545081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4762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8C315-BA5A-47EC-BB0B-892726E7C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54CF28-7A8E-4903-B777-3B4BB749C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AFA-857E-47F4-990D-36851C19D910}" type="datetimeFigureOut">
              <a:rPr lang="en-IN" smtClean="0"/>
              <a:t>12-08-2020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9E7013-D6BA-4535-9688-8BD703919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4E22E-53B2-4011-9278-6BF3A475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38BE-0F43-454C-963A-2EF0A545081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6329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BC4E9A-D9A5-41CA-9FF6-12B138482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AFA-857E-47F4-990D-36851C19D910}" type="datetimeFigureOut">
              <a:rPr lang="en-IN" smtClean="0"/>
              <a:t>12-08-2020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0E2AA5-4C77-4977-9307-B24D837F0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DC710-809D-44D9-A50D-C7C708257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38BE-0F43-454C-963A-2EF0A545081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6169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EDBC4-CFE5-4D60-96BF-16C94429E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7B667-C435-4C54-9446-60DA9E6DA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97C729-30E3-4DAC-989C-AB3D5EF79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31F760-DE99-4FFA-BB23-50A1CE33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AFA-857E-47F4-990D-36851C19D910}" type="datetimeFigureOut">
              <a:rPr lang="en-IN" smtClean="0"/>
              <a:t>12-08-2020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64161-2340-4448-8823-EA417B4A2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CE4E16-BDD9-4C03-8684-C66DB4A23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38BE-0F43-454C-963A-2EF0A545081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71039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7E112-2772-4CD0-97AD-95B69CA4A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CE4EC6-1E98-4158-986C-0F15E3F3BC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13C0F6-270D-4DB7-B7B0-F6D087F53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ECB094-DEDD-4DED-90A2-382921051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AFA-857E-47F4-990D-36851C19D910}" type="datetimeFigureOut">
              <a:rPr lang="en-IN" smtClean="0"/>
              <a:t>12-08-2020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3FA0D8-2C37-4C90-BBC0-D19EAF292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9F38D5-A76B-4FC7-890F-330ABD1C8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38BE-0F43-454C-963A-2EF0A545081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3383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3AE3C-943B-46C9-8A37-AB02A99A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E0E396-46EA-4721-9DFA-7967A16AC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9247E-822B-4E81-8817-98C63E350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AFA-857E-47F4-990D-36851C19D910}" type="datetimeFigureOut">
              <a:rPr lang="en-IN" smtClean="0"/>
              <a:t>12-08-2020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0DC91-2394-4E03-9A96-12445771B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196FF-36AD-4F12-B1AC-A243C6D93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38BE-0F43-454C-963A-2EF0A545081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516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730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863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04335" y="365125"/>
            <a:ext cx="0" cy="118624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864972" y="1204827"/>
            <a:ext cx="10488828" cy="34654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EAF1A2-7FB7-45DF-8D16-A555F8B50F14}"/>
              </a:ext>
            </a:extLst>
          </p:cNvPr>
          <p:cNvSpPr txBox="1"/>
          <p:nvPr userDrawn="1"/>
        </p:nvSpPr>
        <p:spPr>
          <a:xfrm>
            <a:off x="10942448" y="6537838"/>
            <a:ext cx="491362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fld id="{8969AB99-42F4-44DB-8447-084200F48697}" type="slidenum">
              <a:rPr lang="en-IN" sz="1100">
                <a:solidFill>
                  <a:prstClr val="white"/>
                </a:solidFill>
              </a:rPr>
              <a:pPr algn="r">
                <a:lnSpc>
                  <a:spcPct val="90000"/>
                </a:lnSpc>
              </a:pPr>
              <a:t>‹#›</a:t>
            </a:fld>
            <a:endParaRPr lang="en-IN" sz="1100" dirty="0">
              <a:solidFill>
                <a:prstClr val="whit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C42B20-0903-418E-98C7-B3BC131673D5}"/>
              </a:ext>
            </a:extLst>
          </p:cNvPr>
          <p:cNvSpPr txBox="1"/>
          <p:nvPr userDrawn="1"/>
        </p:nvSpPr>
        <p:spPr>
          <a:xfrm>
            <a:off x="639681" y="6537838"/>
            <a:ext cx="16365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alibri Light"/>
              </a:rPr>
              <a:t>CONFIDENTIAL RESTRICTED</a:t>
            </a:r>
            <a:endParaRPr lang="en-IN" sz="1000" dirty="0">
              <a:solidFill>
                <a:schemeClr val="bg1"/>
              </a:solidFill>
              <a:latin typeface="Calibri Ligh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D92274-79D3-4BC8-BB29-34F735B29DA2}"/>
              </a:ext>
            </a:extLst>
          </p:cNvPr>
          <p:cNvSpPr txBox="1"/>
          <p:nvPr userDrawn="1"/>
        </p:nvSpPr>
        <p:spPr>
          <a:xfrm>
            <a:off x="2900680" y="6537838"/>
            <a:ext cx="41571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Calibri Light"/>
              </a:rPr>
              <a:t>2400 Meadowbrook Parkway; Duluth, GA 30096 | www.acsicorp.com</a:t>
            </a:r>
            <a:endParaRPr lang="en-IN" sz="1100" dirty="0">
              <a:solidFill>
                <a:schemeClr val="bg1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036228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5B937B-9089-4FCB-9103-168BCC5CED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7FAB59-69AB-449D-BFB7-45E32C0C6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D974D-7B2D-4C93-9842-ED1750BBD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AFA-857E-47F4-990D-36851C19D910}" type="datetimeFigureOut">
              <a:rPr lang="en-IN" smtClean="0"/>
              <a:t>12-08-2020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B878D-FB7D-4A39-A626-2BE98FD22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F045C-5840-411E-9A23-530009455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38BE-0F43-454C-963A-2EF0A545081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0744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56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38200" y="1415261"/>
            <a:ext cx="5231027" cy="23876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rgbClr val="0070C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38200" y="3894936"/>
            <a:ext cx="5231028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76D8AB-F8D6-4EB9-9644-A3502F3F9454}"/>
              </a:ext>
            </a:extLst>
          </p:cNvPr>
          <p:cNvSpPr txBox="1"/>
          <p:nvPr userDrawn="1"/>
        </p:nvSpPr>
        <p:spPr>
          <a:xfrm>
            <a:off x="10942448" y="6537838"/>
            <a:ext cx="491362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fld id="{8969AB99-42F4-44DB-8447-084200F48697}" type="slidenum">
              <a:rPr lang="en-IN" sz="1100">
                <a:solidFill>
                  <a:schemeClr val="tx1"/>
                </a:solidFill>
              </a:rPr>
              <a:pPr algn="r">
                <a:lnSpc>
                  <a:spcPct val="90000"/>
                </a:lnSpc>
              </a:pPr>
              <a:t>‹#›</a:t>
            </a:fld>
            <a:endParaRPr lang="en-IN" sz="11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1DF1F4-DBA4-403F-AAE8-B6AB2F6F878F}"/>
              </a:ext>
            </a:extLst>
          </p:cNvPr>
          <p:cNvSpPr txBox="1"/>
          <p:nvPr userDrawn="1"/>
        </p:nvSpPr>
        <p:spPr>
          <a:xfrm>
            <a:off x="639681" y="6537838"/>
            <a:ext cx="16365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libri Light"/>
              </a:rPr>
              <a:t>CONFIDENTIAL RESTRICTED</a:t>
            </a:r>
            <a:endParaRPr lang="en-IN" sz="1000" dirty="0">
              <a:solidFill>
                <a:schemeClr val="tx1"/>
              </a:solidFill>
              <a:latin typeface="Calibri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C82361-8D32-4ACC-A446-9ADBA2C8D91F}"/>
              </a:ext>
            </a:extLst>
          </p:cNvPr>
          <p:cNvSpPr txBox="1"/>
          <p:nvPr userDrawn="1"/>
        </p:nvSpPr>
        <p:spPr>
          <a:xfrm>
            <a:off x="4530765" y="6537838"/>
            <a:ext cx="41571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1"/>
                </a:solidFill>
                <a:latin typeface="Calibri Light"/>
              </a:rPr>
              <a:t>2400 Meadowbrook Parkway; Duluth, GA 30096 | www.acsicorp.com</a:t>
            </a:r>
            <a:endParaRPr lang="en-IN" sz="1100" dirty="0">
              <a:solidFill>
                <a:schemeClr val="tx1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87981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D4737C-8AB4-4166-8ACC-DCAC047896CB}"/>
              </a:ext>
            </a:extLst>
          </p:cNvPr>
          <p:cNvSpPr/>
          <p:nvPr userDrawn="1"/>
        </p:nvSpPr>
        <p:spPr>
          <a:xfrm>
            <a:off x="6267942" y="-14400"/>
            <a:ext cx="5922000" cy="6886800"/>
          </a:xfrm>
          <a:prstGeom prst="rect">
            <a:avLst/>
          </a:prstGeom>
          <a:solidFill>
            <a:srgbClr val="007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1D4C8B-CD4F-4444-B137-069AF1572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0000" l="54089" r="98200">
                        <a14:foregroundMark x1="55489" y1="41333" x2="55489" y2="41333"/>
                        <a14:foregroundMark x1="55289" y1="40196" x2="55289" y2="40196"/>
                        <a14:foregroundMark x1="57111" y1="38863" x2="54111" y2="42863"/>
                        <a14:foregroundMark x1="54956" y1="39255" x2="54956" y2="39255"/>
                        <a14:foregroundMark x1="88067" y1="8902" x2="88067" y2="8902"/>
                        <a14:foregroundMark x1="98244" y1="81176" x2="98244" y2="81176"/>
                        <a14:foregroundMark x1="97711" y1="81569" x2="97711" y2="81569"/>
                        <a14:foregroundMark x1="71889" y1="14784" x2="85067" y2="4745"/>
                        <a14:foregroundMark x1="85067" y1="4745" x2="85067" y2="4745"/>
                        <a14:foregroundMark x1="80356" y1="13294" x2="80356" y2="13294"/>
                        <a14:foregroundMark x1="81000" y1="12902" x2="94489" y2="2667"/>
                        <a14:foregroundMark x1="94489" y1="2667" x2="94489" y2="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28"/>
          <a:stretch/>
        </p:blipFill>
        <p:spPr>
          <a:xfrm>
            <a:off x="6295821" y="-14400"/>
            <a:ext cx="5921829" cy="688720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863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04335" y="365125"/>
            <a:ext cx="0" cy="118624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864972" y="1204827"/>
            <a:ext cx="10488828" cy="34654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424" y="5521784"/>
            <a:ext cx="1603915" cy="9431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FEED0F6-731E-42FB-A342-7408D1B339DA}"/>
              </a:ext>
            </a:extLst>
          </p:cNvPr>
          <p:cNvSpPr txBox="1"/>
          <p:nvPr userDrawn="1"/>
        </p:nvSpPr>
        <p:spPr>
          <a:xfrm>
            <a:off x="639681" y="6537838"/>
            <a:ext cx="16365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libri Light"/>
              </a:rPr>
              <a:t>CONFIDENTIAL RESTRICTED</a:t>
            </a:r>
            <a:endParaRPr lang="en-IN" sz="1000" dirty="0">
              <a:solidFill>
                <a:schemeClr val="tx1"/>
              </a:solidFill>
              <a:latin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293FDB-61EF-4944-BC38-E32459FF50C0}"/>
              </a:ext>
            </a:extLst>
          </p:cNvPr>
          <p:cNvSpPr txBox="1"/>
          <p:nvPr userDrawn="1"/>
        </p:nvSpPr>
        <p:spPr>
          <a:xfrm>
            <a:off x="10942448" y="6537838"/>
            <a:ext cx="491362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fld id="{8969AB99-42F4-44DB-8447-084200F48697}" type="slidenum">
              <a:rPr lang="en-IN" sz="1100">
                <a:solidFill>
                  <a:prstClr val="white"/>
                </a:solidFill>
              </a:rPr>
              <a:pPr algn="r">
                <a:lnSpc>
                  <a:spcPct val="90000"/>
                </a:lnSpc>
              </a:pPr>
              <a:t>‹#›</a:t>
            </a:fld>
            <a:endParaRPr lang="en-IN" sz="1100" dirty="0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F8DFFA-5648-418B-881B-E7AA21349E7C}"/>
              </a:ext>
            </a:extLst>
          </p:cNvPr>
          <p:cNvSpPr txBox="1"/>
          <p:nvPr userDrawn="1"/>
        </p:nvSpPr>
        <p:spPr>
          <a:xfrm>
            <a:off x="6294120" y="6537838"/>
            <a:ext cx="41571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Calibri Light"/>
              </a:rPr>
              <a:t>2400 Meadowbrook Parkway; Duluth, GA 30096 | www.analysts.com</a:t>
            </a:r>
            <a:endParaRPr lang="en-IN" sz="1100" dirty="0">
              <a:solidFill>
                <a:schemeClr val="bg1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21925"/>
            <a:ext cx="12192000" cy="4436076"/>
          </a:xfrm>
          <a:prstGeom prst="rect">
            <a:avLst/>
          </a:prstGeom>
          <a:solidFill>
            <a:srgbClr val="007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740" y="164071"/>
            <a:ext cx="1324919" cy="77839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863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04335" y="365125"/>
            <a:ext cx="0" cy="118624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864972" y="1204827"/>
            <a:ext cx="10488828" cy="34654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FE182D-F9D3-44CD-A6C6-6C05A6EAA693}"/>
              </a:ext>
            </a:extLst>
          </p:cNvPr>
          <p:cNvSpPr txBox="1"/>
          <p:nvPr userDrawn="1"/>
        </p:nvSpPr>
        <p:spPr>
          <a:xfrm>
            <a:off x="10942448" y="6537838"/>
            <a:ext cx="491362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fld id="{8969AB99-42F4-44DB-8447-084200F48697}" type="slidenum">
              <a:rPr lang="en-IN" sz="1100">
                <a:solidFill>
                  <a:prstClr val="white"/>
                </a:solidFill>
              </a:rPr>
              <a:pPr algn="r">
                <a:lnSpc>
                  <a:spcPct val="90000"/>
                </a:lnSpc>
              </a:pPr>
              <a:t>‹#›</a:t>
            </a:fld>
            <a:endParaRPr lang="en-IN" sz="1100" dirty="0">
              <a:solidFill>
                <a:prstClr val="whit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9B05B1-5199-4734-9B09-69A04EC28064}"/>
              </a:ext>
            </a:extLst>
          </p:cNvPr>
          <p:cNvSpPr txBox="1"/>
          <p:nvPr userDrawn="1"/>
        </p:nvSpPr>
        <p:spPr>
          <a:xfrm>
            <a:off x="639681" y="6537838"/>
            <a:ext cx="16365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white"/>
                </a:solidFill>
                <a:latin typeface="Calibri Light"/>
              </a:rPr>
              <a:t>CONFIDENTIAL RESTRICTED</a:t>
            </a:r>
            <a:endParaRPr lang="en-IN" sz="10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D65996-4537-4B61-8BA0-C30DA40D8204}"/>
              </a:ext>
            </a:extLst>
          </p:cNvPr>
          <p:cNvSpPr txBox="1"/>
          <p:nvPr userDrawn="1"/>
        </p:nvSpPr>
        <p:spPr>
          <a:xfrm>
            <a:off x="4530765" y="6537838"/>
            <a:ext cx="41571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Calibri Light"/>
              </a:rPr>
              <a:t>2400 Meadowbrook Parkway; Duluth, GA 30096 | www.acsicorp.com</a:t>
            </a:r>
            <a:endParaRPr lang="en-IN" sz="1100" dirty="0">
              <a:solidFill>
                <a:schemeClr val="bg1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737396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21925"/>
            <a:ext cx="12192000" cy="4436076"/>
          </a:xfrm>
          <a:prstGeom prst="rect">
            <a:avLst/>
          </a:prstGeom>
          <a:solidFill>
            <a:srgbClr val="007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740" y="164071"/>
            <a:ext cx="1324919" cy="77839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863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04335" y="365125"/>
            <a:ext cx="0" cy="118624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864972" y="1204827"/>
            <a:ext cx="10488828" cy="34654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864972" y="2011680"/>
            <a:ext cx="4856559" cy="34747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4400000" scaled="0"/>
            <a:tileRect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95640" y="2011680"/>
            <a:ext cx="4856559" cy="34747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4400000" scaled="0"/>
            <a:tileRect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C389D4-6CDB-4F34-B21E-0C52A6D2DECF}"/>
              </a:ext>
            </a:extLst>
          </p:cNvPr>
          <p:cNvSpPr txBox="1"/>
          <p:nvPr userDrawn="1"/>
        </p:nvSpPr>
        <p:spPr>
          <a:xfrm>
            <a:off x="10942448" y="6537838"/>
            <a:ext cx="491362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fld id="{8969AB99-42F4-44DB-8447-084200F48697}" type="slidenum">
              <a:rPr lang="en-IN" sz="1100">
                <a:solidFill>
                  <a:prstClr val="white"/>
                </a:solidFill>
              </a:rPr>
              <a:pPr algn="r">
                <a:lnSpc>
                  <a:spcPct val="90000"/>
                </a:lnSpc>
              </a:pPr>
              <a:t>‹#›</a:t>
            </a:fld>
            <a:endParaRPr lang="en-IN" sz="1100" dirty="0">
              <a:solidFill>
                <a:prstClr val="whit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16F4A3-0420-46F8-9D96-3CC07637A351}"/>
              </a:ext>
            </a:extLst>
          </p:cNvPr>
          <p:cNvSpPr txBox="1"/>
          <p:nvPr userDrawn="1"/>
        </p:nvSpPr>
        <p:spPr>
          <a:xfrm>
            <a:off x="639681" y="6537838"/>
            <a:ext cx="16365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white"/>
                </a:solidFill>
                <a:latin typeface="Calibri Light"/>
              </a:rPr>
              <a:t>CONFIDENTIAL RESTRICTED</a:t>
            </a:r>
            <a:endParaRPr lang="en-IN" sz="10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7D860A-A5C7-41BD-B04D-FC3680E4EA15}"/>
              </a:ext>
            </a:extLst>
          </p:cNvPr>
          <p:cNvSpPr txBox="1"/>
          <p:nvPr userDrawn="1"/>
        </p:nvSpPr>
        <p:spPr>
          <a:xfrm>
            <a:off x="4530765" y="6537838"/>
            <a:ext cx="41571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Calibri Light"/>
              </a:rPr>
              <a:t>2400 Meadowbrook Parkway; Duluth, GA 30096 | www.acsicorp.com</a:t>
            </a:r>
            <a:endParaRPr lang="en-IN" sz="1100" dirty="0">
              <a:solidFill>
                <a:schemeClr val="bg1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754659"/>
          </a:xfrm>
          <a:prstGeom prst="rect">
            <a:avLst/>
          </a:prstGeom>
          <a:solidFill>
            <a:srgbClr val="007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863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04335" y="365125"/>
            <a:ext cx="0" cy="11862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864972" y="1204827"/>
            <a:ext cx="10488828" cy="34654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179" y="238364"/>
            <a:ext cx="1149721" cy="676036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0" y="6190735"/>
            <a:ext cx="12192000" cy="2471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CCBE44D-6BB3-4257-BA9D-44E794A35B4F}"/>
              </a:ext>
            </a:extLst>
          </p:cNvPr>
          <p:cNvSpPr txBox="1"/>
          <p:nvPr userDrawn="1"/>
        </p:nvSpPr>
        <p:spPr>
          <a:xfrm>
            <a:off x="10942448" y="6537838"/>
            <a:ext cx="491362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fld id="{8969AB99-42F4-44DB-8447-084200F48697}" type="slidenum">
              <a:rPr lang="en-IN" sz="1100">
                <a:solidFill>
                  <a:schemeClr val="tx1"/>
                </a:solidFill>
              </a:rPr>
              <a:pPr algn="r">
                <a:lnSpc>
                  <a:spcPct val="90000"/>
                </a:lnSpc>
              </a:pPr>
              <a:t>‹#›</a:t>
            </a:fld>
            <a:endParaRPr lang="en-IN" sz="11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0DF53D-E975-452B-B743-8B274D1AA31E}"/>
              </a:ext>
            </a:extLst>
          </p:cNvPr>
          <p:cNvSpPr txBox="1"/>
          <p:nvPr userDrawn="1"/>
        </p:nvSpPr>
        <p:spPr>
          <a:xfrm>
            <a:off x="639681" y="6537838"/>
            <a:ext cx="16365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libri Light"/>
              </a:rPr>
              <a:t>CONFIDENTIAL RESTRICTED</a:t>
            </a:r>
            <a:endParaRPr lang="en-IN" sz="1000" dirty="0">
              <a:solidFill>
                <a:schemeClr val="tx1"/>
              </a:solidFill>
              <a:latin typeface="Calibri Ligh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C79197-6D30-4E58-AE0D-980937E11687}"/>
              </a:ext>
            </a:extLst>
          </p:cNvPr>
          <p:cNvSpPr txBox="1"/>
          <p:nvPr userDrawn="1"/>
        </p:nvSpPr>
        <p:spPr>
          <a:xfrm>
            <a:off x="4530765" y="6537838"/>
            <a:ext cx="41571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1"/>
                </a:solidFill>
                <a:latin typeface="Calibri Light"/>
              </a:rPr>
              <a:t>2400 Meadowbrook Parkway; Duluth, GA 30096 | www.acsicorp.com</a:t>
            </a:r>
            <a:endParaRPr lang="en-IN" sz="1100" dirty="0">
              <a:solidFill>
                <a:schemeClr val="tx1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rcRect t="48873" r="13106" b="9658"/>
          <a:stretch/>
        </p:blipFill>
        <p:spPr>
          <a:xfrm>
            <a:off x="0" y="1811488"/>
            <a:ext cx="12192000" cy="409330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1811488"/>
            <a:ext cx="12192000" cy="4093305"/>
          </a:xfrm>
          <a:prstGeom prst="rect">
            <a:avLst/>
          </a:prstGeom>
          <a:solidFill>
            <a:srgbClr val="0070C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740" y="164071"/>
            <a:ext cx="1324919" cy="77839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863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04335" y="365125"/>
            <a:ext cx="0" cy="118624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864972" y="1204827"/>
            <a:ext cx="10488828" cy="34654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53B57D-AE26-4524-9034-F85EE1FB77D8}"/>
              </a:ext>
            </a:extLst>
          </p:cNvPr>
          <p:cNvSpPr txBox="1"/>
          <p:nvPr userDrawn="1"/>
        </p:nvSpPr>
        <p:spPr>
          <a:xfrm>
            <a:off x="10942448" y="6537838"/>
            <a:ext cx="491362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fld id="{8969AB99-42F4-44DB-8447-084200F48697}" type="slidenum">
              <a:rPr lang="en-IN" sz="1100">
                <a:solidFill>
                  <a:schemeClr val="tx1"/>
                </a:solidFill>
              </a:rPr>
              <a:pPr algn="r">
                <a:lnSpc>
                  <a:spcPct val="90000"/>
                </a:lnSpc>
              </a:pPr>
              <a:t>‹#›</a:t>
            </a:fld>
            <a:endParaRPr lang="en-IN" sz="11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15C55E-A55B-413C-AC9A-B478C17EBEA2}"/>
              </a:ext>
            </a:extLst>
          </p:cNvPr>
          <p:cNvSpPr txBox="1"/>
          <p:nvPr userDrawn="1"/>
        </p:nvSpPr>
        <p:spPr>
          <a:xfrm>
            <a:off x="639681" y="6537838"/>
            <a:ext cx="16365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libri Light"/>
              </a:rPr>
              <a:t>CONFIDENTIAL RESTRICTED</a:t>
            </a:r>
            <a:endParaRPr lang="en-IN" sz="1000" dirty="0">
              <a:solidFill>
                <a:schemeClr val="tx1"/>
              </a:solidFill>
              <a:latin typeface="Calibri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260656-606F-4778-BFE2-DB9D4E2CFCCC}"/>
              </a:ext>
            </a:extLst>
          </p:cNvPr>
          <p:cNvSpPr txBox="1"/>
          <p:nvPr userDrawn="1"/>
        </p:nvSpPr>
        <p:spPr>
          <a:xfrm>
            <a:off x="4530765" y="6537838"/>
            <a:ext cx="41571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1"/>
                </a:solidFill>
                <a:latin typeface="Calibri Light"/>
              </a:rPr>
              <a:t>2400 Meadowbrook Parkway; Duluth, GA 30096 | www.acsicorp.com</a:t>
            </a:r>
            <a:endParaRPr lang="en-IN" sz="1100" dirty="0">
              <a:solidFill>
                <a:schemeClr val="tx1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6A7EA-7F64-1D4C-A27A-5146934A05F5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718B0-5FC1-0F4D-A6D0-F80FDE495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0" r:id="rId3"/>
    <p:sldLayoutId id="2147483654" r:id="rId4"/>
    <p:sldLayoutId id="2147483662" r:id="rId5"/>
    <p:sldLayoutId id="2147483651" r:id="rId6"/>
    <p:sldLayoutId id="2147483663" r:id="rId7"/>
    <p:sldLayoutId id="2147483660" r:id="rId8"/>
    <p:sldLayoutId id="2147483661" r:id="rId9"/>
    <p:sldLayoutId id="2147483679" r:id="rId10"/>
    <p:sldLayoutId id="2147483652" r:id="rId11"/>
    <p:sldLayoutId id="2147483653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5" r:id="rId18"/>
    <p:sldLayoutId id="2147483666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847239-EB2E-4951-8AE5-72B04D777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6CB37-7A71-421F-A3DD-B3270E975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C2821-F637-4FA7-BA2C-32C02D3FF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20AFA-857E-47F4-990D-36851C19D910}" type="datetimeFigureOut">
              <a:rPr lang="en-IN" smtClean="0"/>
              <a:t>12-08-2020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3F5DD-0492-49FF-8A7F-D236419354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C6A14-2BD7-4657-910B-CBEA9045B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738BE-0F43-454C-963A-2EF0A545081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538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4B1C-9D30-4B9B-A347-E32196E492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Click to add title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3784D7E-2B9B-4D44-A0E8-450292C70B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583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Sub-Title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0789" y="2429691"/>
            <a:ext cx="24309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Section 1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description here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75714" y="2429691"/>
            <a:ext cx="24309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Section 1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description here.</a:t>
            </a:r>
          </a:p>
        </p:txBody>
      </p:sp>
    </p:spTree>
    <p:extLst>
      <p:ext uri="{BB962C8B-B14F-4D97-AF65-F5344CB8AC3E}">
        <p14:creationId xmlns:p14="http://schemas.microsoft.com/office/powerpoint/2010/main" val="1536950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Sub-Title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377439"/>
            <a:ext cx="10515600" cy="37995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Bullet 1</a:t>
            </a:r>
          </a:p>
          <a:p>
            <a:r>
              <a:rPr lang="en-US"/>
              <a:t>Bullet 2</a:t>
            </a:r>
          </a:p>
          <a:p>
            <a:r>
              <a:rPr lang="en-US"/>
              <a:t>Bullet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58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4">
            <a:extLst>
              <a:ext uri="{FF2B5EF4-FFF2-40B4-BE49-F238E27FC236}">
                <a16:creationId xmlns:a16="http://schemas.microsoft.com/office/drawing/2014/main" id="{F1D15E22-7CFF-4D67-A3D8-FA2D75AB8A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494" cy="6860760"/>
          </a:xfrm>
          <a:custGeom>
            <a:avLst/>
            <a:gdLst>
              <a:gd name="connsiteX0" fmla="*/ 0 w 12191494"/>
              <a:gd name="connsiteY0" fmla="*/ 0 h 6860760"/>
              <a:gd name="connsiteX1" fmla="*/ 12191494 w 12191494"/>
              <a:gd name="connsiteY1" fmla="*/ 0 h 6860760"/>
              <a:gd name="connsiteX2" fmla="*/ 12191494 w 12191494"/>
              <a:gd name="connsiteY2" fmla="*/ 6860761 h 6860760"/>
              <a:gd name="connsiteX3" fmla="*/ 0 w 12191494"/>
              <a:gd name="connsiteY3" fmla="*/ 6860761 h 686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494" h="6860760">
                <a:moveTo>
                  <a:pt x="0" y="0"/>
                </a:moveTo>
                <a:lnTo>
                  <a:pt x="12191494" y="0"/>
                </a:lnTo>
                <a:lnTo>
                  <a:pt x="12191494" y="6860761"/>
                </a:lnTo>
                <a:lnTo>
                  <a:pt x="0" y="6860761"/>
                </a:lnTo>
                <a:close/>
              </a:path>
            </a:pathLst>
          </a:cu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F05F238-9D97-485C-BD0C-40722F86ED81}"/>
              </a:ext>
            </a:extLst>
          </p:cNvPr>
          <p:cNvSpPr txBox="1"/>
          <p:nvPr/>
        </p:nvSpPr>
        <p:spPr>
          <a:xfrm>
            <a:off x="738678" y="5854604"/>
            <a:ext cx="5756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Campaign and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Hubspot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Overview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6C50DE6-28BE-4C0B-A59F-B56C5C64DBD6}"/>
              </a:ext>
            </a:extLst>
          </p:cNvPr>
          <p:cNvCxnSpPr/>
          <p:nvPr/>
        </p:nvCxnSpPr>
        <p:spPr>
          <a:xfrm flipV="1">
            <a:off x="679044" y="5883962"/>
            <a:ext cx="5756576" cy="198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9DBB7901-9D20-4627-AC58-AA5192F743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85429" y="0"/>
            <a:ext cx="6306571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2D4A0AA-7E51-4088-9011-2B0F8D2210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037" y="2599095"/>
            <a:ext cx="2894400" cy="163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96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E68FF7-2467-414A-88C7-87149B3045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DBB7901-9D20-4627-AC58-AA5192F743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85429" y="0"/>
            <a:ext cx="6306571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E3AA727-ADD7-415D-8727-72B8683664C8}"/>
              </a:ext>
            </a:extLst>
          </p:cNvPr>
          <p:cNvSpPr txBox="1">
            <a:spLocks/>
          </p:cNvSpPr>
          <p:nvPr/>
        </p:nvSpPr>
        <p:spPr>
          <a:xfrm>
            <a:off x="426620" y="5835188"/>
            <a:ext cx="11233248" cy="64633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dirty="0">
                <a:solidFill>
                  <a:schemeClr val="bg1"/>
                </a:solidFill>
                <a:latin typeface="+mj-lt"/>
              </a:rPr>
              <a:t>2020 Summit Status &amp; Planning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D0CB35C-B9DF-4008-814B-BBDBA0C6C9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88978" y="5374576"/>
            <a:ext cx="1862732" cy="10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09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8633"/>
          </a:xfrm>
        </p:spPr>
        <p:txBody>
          <a:bodyPr/>
          <a:lstStyle/>
          <a:p>
            <a:r>
              <a:rPr lang="en-US" dirty="0"/>
              <a:t>Main Title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17469" y="2690949"/>
            <a:ext cx="133081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Section 1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Bullet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Bullet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Bullet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3435" y="2690949"/>
            <a:ext cx="133081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Section 1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Bullet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Bullet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Bullet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9401" y="2690949"/>
            <a:ext cx="133081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Section 1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Bullet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Bullet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Bullet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46610" y="2690949"/>
            <a:ext cx="133081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Section 1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Bullet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Bullet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Bullet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6D35F58-91BC-40B8-AC85-D90768CDE6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64972" y="1204827"/>
            <a:ext cx="10488828" cy="3465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1314589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5D58472-E986-444C-BEB1-373F2DDE4B2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IN" dirty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698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A135B7E0-2D8D-4931-BAF4-E9D3232AF1CD}"/>
              </a:ext>
            </a:extLst>
          </p:cNvPr>
          <p:cNvSpPr/>
          <p:nvPr/>
        </p:nvSpPr>
        <p:spPr>
          <a:xfrm>
            <a:off x="955897" y="3574111"/>
            <a:ext cx="661425" cy="2909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14.60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C78EBC6-0096-4FCF-95CA-5199829108B8}"/>
              </a:ext>
            </a:extLst>
          </p:cNvPr>
          <p:cNvSpPr/>
          <p:nvPr/>
        </p:nvSpPr>
        <p:spPr>
          <a:xfrm>
            <a:off x="10469055" y="4198599"/>
            <a:ext cx="565539" cy="2909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14.60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AB326BE-73AE-425C-808D-AA1176361A93}"/>
              </a:ext>
            </a:extLst>
          </p:cNvPr>
          <p:cNvSpPr/>
          <p:nvPr/>
        </p:nvSpPr>
        <p:spPr>
          <a:xfrm>
            <a:off x="6203099" y="2072390"/>
            <a:ext cx="511320" cy="2909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4.50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B4AB5DC-CFDD-4A46-B84D-3CE474975CB8}"/>
              </a:ext>
            </a:extLst>
          </p:cNvPr>
          <p:cNvSpPr/>
          <p:nvPr/>
        </p:nvSpPr>
        <p:spPr>
          <a:xfrm>
            <a:off x="5466387" y="5886019"/>
            <a:ext cx="511320" cy="2909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7.70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D186F5C-1628-40BC-A3BC-E04D33FD26F0}"/>
              </a:ext>
            </a:extLst>
          </p:cNvPr>
          <p:cNvCxnSpPr>
            <a:cxnSpLocks/>
          </p:cNvCxnSpPr>
          <p:nvPr/>
        </p:nvCxnSpPr>
        <p:spPr>
          <a:xfrm>
            <a:off x="6096000" y="1867905"/>
            <a:ext cx="0" cy="4368800"/>
          </a:xfrm>
          <a:prstGeom prst="line">
            <a:avLst/>
          </a:prstGeom>
          <a:ln>
            <a:solidFill>
              <a:srgbClr val="0072CE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D534183-1687-46BC-A814-311B633BEB47}"/>
              </a:ext>
            </a:extLst>
          </p:cNvPr>
          <p:cNvCxnSpPr>
            <a:cxnSpLocks/>
          </p:cNvCxnSpPr>
          <p:nvPr/>
        </p:nvCxnSpPr>
        <p:spPr>
          <a:xfrm>
            <a:off x="864972" y="3992564"/>
            <a:ext cx="10487241" cy="0"/>
          </a:xfrm>
          <a:prstGeom prst="line">
            <a:avLst/>
          </a:prstGeom>
          <a:ln>
            <a:solidFill>
              <a:srgbClr val="0072CE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F7692186-269E-46A9-84C3-8A1D0F636345}"/>
              </a:ext>
            </a:extLst>
          </p:cNvPr>
          <p:cNvSpPr/>
          <p:nvPr/>
        </p:nvSpPr>
        <p:spPr>
          <a:xfrm>
            <a:off x="5659664" y="3495584"/>
            <a:ext cx="872672" cy="872672"/>
          </a:xfrm>
          <a:prstGeom prst="ellipse">
            <a:avLst/>
          </a:pr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Work Area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29A5D50-E100-4F58-87A9-488C3A5253ED}"/>
              </a:ext>
            </a:extLst>
          </p:cNvPr>
          <p:cNvSpPr/>
          <p:nvPr/>
        </p:nvSpPr>
        <p:spPr>
          <a:xfrm>
            <a:off x="838200" y="1808164"/>
            <a:ext cx="10515600" cy="439261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CB710F-06C0-4905-A78F-6AC735085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Area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8099CBD-A6DB-4655-A501-C47F8668E68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424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708A8AD9-57F0-4E5E-869F-B0B2B02DB396}"/>
              </a:ext>
            </a:extLst>
          </p:cNvPr>
          <p:cNvSpPr/>
          <p:nvPr/>
        </p:nvSpPr>
        <p:spPr>
          <a:xfrm>
            <a:off x="1211570" y="2191152"/>
            <a:ext cx="951910" cy="951910"/>
          </a:xfrm>
          <a:prstGeom prst="ellipse">
            <a:avLst/>
          </a:prstGeom>
          <a:solidFill>
            <a:srgbClr val="007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27311C1-83AC-4884-B1C3-64FADB34D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233869"/>
              </p:ext>
            </p:extLst>
          </p:nvPr>
        </p:nvGraphicFramePr>
        <p:xfrm>
          <a:off x="836652" y="3164293"/>
          <a:ext cx="1701746" cy="57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24">
                  <a:extLst>
                    <a:ext uri="{9D8B030D-6E8A-4147-A177-3AD203B41FA5}">
                      <a16:colId xmlns:a16="http://schemas.microsoft.com/office/drawing/2014/main" val="4146809747"/>
                    </a:ext>
                  </a:extLst>
                </a:gridCol>
                <a:gridCol w="1240422">
                  <a:extLst>
                    <a:ext uri="{9D8B030D-6E8A-4147-A177-3AD203B41FA5}">
                      <a16:colId xmlns:a16="http://schemas.microsoft.com/office/drawing/2014/main" val="3042300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1" i="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HEX</a:t>
                      </a:r>
                    </a:p>
                    <a:p>
                      <a:pPr algn="l" fontAlgn="b"/>
                      <a:r>
                        <a:rPr lang="en-IN" sz="14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RGB</a:t>
                      </a:r>
                    </a:p>
                  </a:txBody>
                  <a:tcPr marL="72000" marR="72000" marT="72000" marB="72000" anchor="b">
                    <a:lnL w="12700" cmpd="sng">
                      <a:noFill/>
                    </a:lnL>
                    <a:lnR w="6350" cap="flat" cmpd="sng" algn="ctr">
                      <a:solidFill>
                        <a:srgbClr val="007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007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#0070CD</a:t>
                      </a:r>
                    </a:p>
                    <a:p>
                      <a:pPr algn="l" fontAlgn="b"/>
                      <a:r>
                        <a:rPr lang="en-IN" sz="1400" b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0 – 112 – 205</a:t>
                      </a:r>
                      <a:endParaRPr lang="en-IN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2000" marB="72000" anchor="b">
                    <a:lnL w="6350" cap="flat" cmpd="sng" algn="ctr">
                      <a:solidFill>
                        <a:srgbClr val="007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007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752819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D45B8755-53AC-40C5-B722-465185054514}"/>
              </a:ext>
            </a:extLst>
          </p:cNvPr>
          <p:cNvSpPr/>
          <p:nvPr/>
        </p:nvSpPr>
        <p:spPr>
          <a:xfrm>
            <a:off x="10017060" y="4493484"/>
            <a:ext cx="951910" cy="95191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60A1A48-E1E5-4C5B-B9E0-E20DC3AF6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47349"/>
              </p:ext>
            </p:extLst>
          </p:nvPr>
        </p:nvGraphicFramePr>
        <p:xfrm>
          <a:off x="3104703" y="3164293"/>
          <a:ext cx="1701746" cy="57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24">
                  <a:extLst>
                    <a:ext uri="{9D8B030D-6E8A-4147-A177-3AD203B41FA5}">
                      <a16:colId xmlns:a16="http://schemas.microsoft.com/office/drawing/2014/main" val="4146809747"/>
                    </a:ext>
                  </a:extLst>
                </a:gridCol>
                <a:gridCol w="1240422">
                  <a:extLst>
                    <a:ext uri="{9D8B030D-6E8A-4147-A177-3AD203B41FA5}">
                      <a16:colId xmlns:a16="http://schemas.microsoft.com/office/drawing/2014/main" val="3042300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HEX</a:t>
                      </a:r>
                    </a:p>
                    <a:p>
                      <a:pPr algn="l" fontAlgn="b"/>
                      <a:r>
                        <a:rPr lang="en-IN" sz="14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RGB</a:t>
                      </a:r>
                      <a:endParaRPr lang="en-IN" sz="14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2000" marB="72000" anchor="b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#00205C</a:t>
                      </a:r>
                    </a:p>
                    <a:p>
                      <a:pPr algn="l" fontAlgn="b"/>
                      <a:r>
                        <a:rPr lang="en-IN" sz="1400" b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0 – 32 – 92</a:t>
                      </a:r>
                      <a:endParaRPr lang="en-IN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2000" marB="7200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752819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7EB7CEA3-D959-48A9-A63E-903E5EEA1413}"/>
              </a:ext>
            </a:extLst>
          </p:cNvPr>
          <p:cNvSpPr/>
          <p:nvPr/>
        </p:nvSpPr>
        <p:spPr>
          <a:xfrm>
            <a:off x="5547204" y="2191152"/>
            <a:ext cx="951910" cy="9519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8057161-DFD6-42CF-906D-2611A79130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605276"/>
              </p:ext>
            </p:extLst>
          </p:nvPr>
        </p:nvGraphicFramePr>
        <p:xfrm>
          <a:off x="5103657" y="3164293"/>
          <a:ext cx="1839004" cy="57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533">
                  <a:extLst>
                    <a:ext uri="{9D8B030D-6E8A-4147-A177-3AD203B41FA5}">
                      <a16:colId xmlns:a16="http://schemas.microsoft.com/office/drawing/2014/main" val="4146809747"/>
                    </a:ext>
                  </a:extLst>
                </a:gridCol>
                <a:gridCol w="1340471">
                  <a:extLst>
                    <a:ext uri="{9D8B030D-6E8A-4147-A177-3AD203B41FA5}">
                      <a16:colId xmlns:a16="http://schemas.microsoft.com/office/drawing/2014/main" val="3042300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HEX</a:t>
                      </a:r>
                    </a:p>
                    <a:p>
                      <a:pPr algn="l" fontAlgn="b"/>
                      <a:r>
                        <a:rPr lang="en-IN" sz="14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RGB</a:t>
                      </a:r>
                      <a:endParaRPr lang="en-IN" sz="14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2000" marB="72000" anchor="b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#BFBFBF</a:t>
                      </a:r>
                    </a:p>
                    <a:p>
                      <a:pPr algn="l" fontAlgn="b"/>
                      <a:r>
                        <a:rPr lang="en-IN" sz="1400" b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191 – 191 – 191</a:t>
                      </a:r>
                      <a:endParaRPr lang="en-IN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2000" marB="7200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752819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60C416E1-4376-424A-A584-39FED2936B7C}"/>
              </a:ext>
            </a:extLst>
          </p:cNvPr>
          <p:cNvSpPr txBox="1"/>
          <p:nvPr/>
        </p:nvSpPr>
        <p:spPr>
          <a:xfrm>
            <a:off x="844868" y="1723570"/>
            <a:ext cx="3154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Primary Colors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615F77-18A5-428D-BB0D-7FB46C87F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Palate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A82C44-B254-4485-9D6B-1C440DD5911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138F987-555D-40E0-AEA4-C4A21A27BDA5}"/>
              </a:ext>
            </a:extLst>
          </p:cNvPr>
          <p:cNvSpPr/>
          <p:nvPr/>
        </p:nvSpPr>
        <p:spPr>
          <a:xfrm>
            <a:off x="1211570" y="4493484"/>
            <a:ext cx="951910" cy="951910"/>
          </a:xfrm>
          <a:prstGeom prst="ellipse">
            <a:avLst/>
          </a:prstGeom>
          <a:solidFill>
            <a:srgbClr val="DE03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12877018-B1FF-4C18-8845-CF6DA069B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444965"/>
              </p:ext>
            </p:extLst>
          </p:nvPr>
        </p:nvGraphicFramePr>
        <p:xfrm>
          <a:off x="836652" y="5522576"/>
          <a:ext cx="1701746" cy="57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24">
                  <a:extLst>
                    <a:ext uri="{9D8B030D-6E8A-4147-A177-3AD203B41FA5}">
                      <a16:colId xmlns:a16="http://schemas.microsoft.com/office/drawing/2014/main" val="4146809747"/>
                    </a:ext>
                  </a:extLst>
                </a:gridCol>
                <a:gridCol w="1240422">
                  <a:extLst>
                    <a:ext uri="{9D8B030D-6E8A-4147-A177-3AD203B41FA5}">
                      <a16:colId xmlns:a16="http://schemas.microsoft.com/office/drawing/2014/main" val="3042300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1" i="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HEX</a:t>
                      </a:r>
                    </a:p>
                    <a:p>
                      <a:pPr algn="l" fontAlgn="b"/>
                      <a:r>
                        <a:rPr lang="en-IN" sz="14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RGB</a:t>
                      </a:r>
                    </a:p>
                  </a:txBody>
                  <a:tcPr marL="72000" marR="72000" marT="72000" marB="72000" anchor="b">
                    <a:lnL w="12700" cmpd="sng">
                      <a:noFill/>
                    </a:lnL>
                    <a:lnR w="6350" cap="flat" cmpd="sng" algn="ctr">
                      <a:solidFill>
                        <a:srgbClr val="B328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B328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#DE0318</a:t>
                      </a:r>
                    </a:p>
                    <a:p>
                      <a:pPr algn="l" fontAlgn="b"/>
                      <a:r>
                        <a:rPr lang="en-IN" sz="1400" b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222 – 3 – 24</a:t>
                      </a:r>
                      <a:endParaRPr lang="en-IN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2000" marB="72000" anchor="b">
                    <a:lnL w="6350" cap="flat" cmpd="sng" algn="ctr">
                      <a:solidFill>
                        <a:srgbClr val="B328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B328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752819"/>
                  </a:ext>
                </a:extLst>
              </a:tr>
            </a:tbl>
          </a:graphicData>
        </a:graphic>
      </p:graphicFrame>
      <p:sp>
        <p:nvSpPr>
          <p:cNvPr id="64" name="Oval 63">
            <a:extLst>
              <a:ext uri="{FF2B5EF4-FFF2-40B4-BE49-F238E27FC236}">
                <a16:creationId xmlns:a16="http://schemas.microsoft.com/office/drawing/2014/main" id="{4F5C04AF-7926-437B-8734-BA65B4E8A3BD}"/>
              </a:ext>
            </a:extLst>
          </p:cNvPr>
          <p:cNvSpPr/>
          <p:nvPr/>
        </p:nvSpPr>
        <p:spPr>
          <a:xfrm>
            <a:off x="3410992" y="4493484"/>
            <a:ext cx="951910" cy="951910"/>
          </a:xfrm>
          <a:prstGeom prst="ellipse">
            <a:avLst/>
          </a:prstGeom>
          <a:solidFill>
            <a:srgbClr val="0EA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F37AE299-3F7F-4190-A773-7A11AD204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55747"/>
              </p:ext>
            </p:extLst>
          </p:nvPr>
        </p:nvGraphicFramePr>
        <p:xfrm>
          <a:off x="2967445" y="5522576"/>
          <a:ext cx="1839004" cy="57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533">
                  <a:extLst>
                    <a:ext uri="{9D8B030D-6E8A-4147-A177-3AD203B41FA5}">
                      <a16:colId xmlns:a16="http://schemas.microsoft.com/office/drawing/2014/main" val="4146809747"/>
                    </a:ext>
                  </a:extLst>
                </a:gridCol>
                <a:gridCol w="1340471">
                  <a:extLst>
                    <a:ext uri="{9D8B030D-6E8A-4147-A177-3AD203B41FA5}">
                      <a16:colId xmlns:a16="http://schemas.microsoft.com/office/drawing/2014/main" val="3042300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HEX</a:t>
                      </a:r>
                    </a:p>
                    <a:p>
                      <a:pPr algn="l" fontAlgn="b"/>
                      <a:r>
                        <a:rPr lang="en-IN" sz="14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RGB</a:t>
                      </a:r>
                      <a:endParaRPr lang="en-IN" sz="14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2000" marB="72000" anchor="b">
                    <a:lnL w="12700" cmpd="sng">
                      <a:noFill/>
                    </a:lnL>
                    <a:lnR w="6350" cap="flat" cmpd="sng" algn="ctr">
                      <a:solidFill>
                        <a:srgbClr val="007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007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#0EA64C</a:t>
                      </a:r>
                    </a:p>
                    <a:p>
                      <a:pPr algn="l" fontAlgn="b"/>
                      <a:r>
                        <a:rPr lang="en-IN" sz="1400" b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14 – 166 – 76</a:t>
                      </a:r>
                      <a:endParaRPr lang="en-IN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2000" marB="72000" anchor="b">
                    <a:lnL w="6350" cap="flat" cmpd="sng" algn="ctr">
                      <a:solidFill>
                        <a:srgbClr val="007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007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752819"/>
                  </a:ext>
                </a:extLst>
              </a:tr>
            </a:tbl>
          </a:graphicData>
        </a:graphic>
      </p:graphicFrame>
      <p:sp>
        <p:nvSpPr>
          <p:cNvPr id="66" name="Oval 65">
            <a:extLst>
              <a:ext uri="{FF2B5EF4-FFF2-40B4-BE49-F238E27FC236}">
                <a16:creationId xmlns:a16="http://schemas.microsoft.com/office/drawing/2014/main" id="{D1FE92D0-CDE9-41DB-8C84-A4B9F337BEAF}"/>
              </a:ext>
            </a:extLst>
          </p:cNvPr>
          <p:cNvSpPr/>
          <p:nvPr/>
        </p:nvSpPr>
        <p:spPr>
          <a:xfrm>
            <a:off x="5547204" y="4493484"/>
            <a:ext cx="951910" cy="951910"/>
          </a:xfrm>
          <a:prstGeom prst="ellipse">
            <a:avLst/>
          </a:prstGeom>
          <a:solidFill>
            <a:srgbClr val="CA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9BFFE526-9A7B-48AF-A223-11FE664E8C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325809"/>
              </p:ext>
            </p:extLst>
          </p:nvPr>
        </p:nvGraphicFramePr>
        <p:xfrm>
          <a:off x="5103657" y="5522576"/>
          <a:ext cx="1839004" cy="57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533">
                  <a:extLst>
                    <a:ext uri="{9D8B030D-6E8A-4147-A177-3AD203B41FA5}">
                      <a16:colId xmlns:a16="http://schemas.microsoft.com/office/drawing/2014/main" val="4146809747"/>
                    </a:ext>
                  </a:extLst>
                </a:gridCol>
                <a:gridCol w="1340471">
                  <a:extLst>
                    <a:ext uri="{9D8B030D-6E8A-4147-A177-3AD203B41FA5}">
                      <a16:colId xmlns:a16="http://schemas.microsoft.com/office/drawing/2014/main" val="3042300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HEX</a:t>
                      </a:r>
                    </a:p>
                    <a:p>
                      <a:pPr algn="l" fontAlgn="b"/>
                      <a:r>
                        <a:rPr lang="en-IN" sz="14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RGB</a:t>
                      </a:r>
                      <a:endParaRPr lang="en-IN" sz="14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2000" marB="72000" anchor="b">
                    <a:lnL w="12700" cmpd="sng">
                      <a:noFill/>
                    </a:lnL>
                    <a:lnR w="6350" cap="flat" cmpd="sng" algn="ctr">
                      <a:solidFill>
                        <a:srgbClr val="EE7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EE7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#CA6728</a:t>
                      </a:r>
                    </a:p>
                    <a:p>
                      <a:pPr algn="l" fontAlgn="b"/>
                      <a:r>
                        <a:rPr lang="en-IN" sz="1400" b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202 – 103 – 40</a:t>
                      </a:r>
                      <a:endParaRPr lang="en-IN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2000" marB="72000" anchor="b">
                    <a:lnL w="6350" cap="flat" cmpd="sng" algn="ctr">
                      <a:solidFill>
                        <a:srgbClr val="EE7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EE7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752819"/>
                  </a:ext>
                </a:extLst>
              </a:tr>
            </a:tbl>
          </a:graphicData>
        </a:graphic>
      </p:graphicFrame>
      <p:sp>
        <p:nvSpPr>
          <p:cNvPr id="70" name="TextBox 69">
            <a:extLst>
              <a:ext uri="{FF2B5EF4-FFF2-40B4-BE49-F238E27FC236}">
                <a16:creationId xmlns:a16="http://schemas.microsoft.com/office/drawing/2014/main" id="{8A531470-0B01-4EC8-9667-04A1C9567E70}"/>
              </a:ext>
            </a:extLst>
          </p:cNvPr>
          <p:cNvSpPr txBox="1"/>
          <p:nvPr/>
        </p:nvSpPr>
        <p:spPr>
          <a:xfrm>
            <a:off x="844868" y="3963536"/>
            <a:ext cx="3154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Secondary Colors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4E670F4-BD4B-465D-9835-E8BE9EAA68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445518"/>
              </p:ext>
            </p:extLst>
          </p:nvPr>
        </p:nvGraphicFramePr>
        <p:xfrm>
          <a:off x="9573513" y="5522576"/>
          <a:ext cx="1839004" cy="57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533">
                  <a:extLst>
                    <a:ext uri="{9D8B030D-6E8A-4147-A177-3AD203B41FA5}">
                      <a16:colId xmlns:a16="http://schemas.microsoft.com/office/drawing/2014/main" val="4146809747"/>
                    </a:ext>
                  </a:extLst>
                </a:gridCol>
                <a:gridCol w="1340471">
                  <a:extLst>
                    <a:ext uri="{9D8B030D-6E8A-4147-A177-3AD203B41FA5}">
                      <a16:colId xmlns:a16="http://schemas.microsoft.com/office/drawing/2014/main" val="3042300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HEX</a:t>
                      </a:r>
                    </a:p>
                    <a:p>
                      <a:pPr algn="l" fontAlgn="b"/>
                      <a:r>
                        <a:rPr lang="en-IN" sz="14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RGB</a:t>
                      </a:r>
                      <a:endParaRPr lang="en-IN" sz="14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2000" marB="72000" anchor="b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#404040</a:t>
                      </a:r>
                    </a:p>
                    <a:p>
                      <a:pPr algn="l" fontAlgn="b"/>
                      <a:r>
                        <a:rPr lang="en-IN" sz="1400" b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64 – 64 – 64</a:t>
                      </a:r>
                      <a:endParaRPr lang="en-IN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2000" marB="7200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752819"/>
                  </a:ext>
                </a:extLst>
              </a:tr>
            </a:tbl>
          </a:graphicData>
        </a:graphic>
      </p:graphicFrame>
      <p:sp>
        <p:nvSpPr>
          <p:cNvPr id="22" name="Oval 21">
            <a:extLst>
              <a:ext uri="{FF2B5EF4-FFF2-40B4-BE49-F238E27FC236}">
                <a16:creationId xmlns:a16="http://schemas.microsoft.com/office/drawing/2014/main" id="{3E2FF6F1-84FE-4CB8-9822-576620B649C2}"/>
              </a:ext>
            </a:extLst>
          </p:cNvPr>
          <p:cNvSpPr/>
          <p:nvPr/>
        </p:nvSpPr>
        <p:spPr>
          <a:xfrm>
            <a:off x="7821241" y="4493484"/>
            <a:ext cx="951910" cy="951910"/>
          </a:xfrm>
          <a:prstGeom prst="ellipse">
            <a:avLst/>
          </a:prstGeom>
          <a:solidFill>
            <a:srgbClr val="000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568DC657-532B-4954-915A-C220C76C50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841648"/>
              </p:ext>
            </p:extLst>
          </p:nvPr>
        </p:nvGraphicFramePr>
        <p:xfrm>
          <a:off x="7377694" y="5522576"/>
          <a:ext cx="1839004" cy="57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533">
                  <a:extLst>
                    <a:ext uri="{9D8B030D-6E8A-4147-A177-3AD203B41FA5}">
                      <a16:colId xmlns:a16="http://schemas.microsoft.com/office/drawing/2014/main" val="4146809747"/>
                    </a:ext>
                  </a:extLst>
                </a:gridCol>
                <a:gridCol w="1340471">
                  <a:extLst>
                    <a:ext uri="{9D8B030D-6E8A-4147-A177-3AD203B41FA5}">
                      <a16:colId xmlns:a16="http://schemas.microsoft.com/office/drawing/2014/main" val="30423004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HEX</a:t>
                      </a:r>
                    </a:p>
                    <a:p>
                      <a:pPr algn="l" fontAlgn="b"/>
                      <a:r>
                        <a:rPr lang="en-IN" sz="14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RGB</a:t>
                      </a:r>
                      <a:endParaRPr lang="en-IN" sz="14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2000" marB="72000" anchor="b">
                    <a:lnL w="12700" cmpd="sng">
                      <a:noFill/>
                    </a:lnL>
                    <a:lnR w="6350" cap="flat" cmpd="sng" algn="ctr">
                      <a:solidFill>
                        <a:srgbClr val="000D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000D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#000D28</a:t>
                      </a:r>
                    </a:p>
                    <a:p>
                      <a:pPr algn="l" fontAlgn="b"/>
                      <a:r>
                        <a:rPr lang="en-IN" sz="1400" b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0 – 13 – 40</a:t>
                      </a:r>
                      <a:endParaRPr lang="en-IN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2000" marB="72000" anchor="b">
                    <a:lnL w="6350" cap="flat" cmpd="sng" algn="ctr">
                      <a:solidFill>
                        <a:srgbClr val="000D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000D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752819"/>
                  </a:ext>
                </a:extLst>
              </a:tr>
            </a:tbl>
          </a:graphicData>
        </a:graphic>
      </p:graphicFrame>
      <p:sp>
        <p:nvSpPr>
          <p:cNvPr id="26" name="Oval 25">
            <a:extLst>
              <a:ext uri="{FF2B5EF4-FFF2-40B4-BE49-F238E27FC236}">
                <a16:creationId xmlns:a16="http://schemas.microsoft.com/office/drawing/2014/main" id="{22CE42E5-5903-4981-878D-A568757BA7CA}"/>
              </a:ext>
            </a:extLst>
          </p:cNvPr>
          <p:cNvSpPr/>
          <p:nvPr/>
        </p:nvSpPr>
        <p:spPr>
          <a:xfrm>
            <a:off x="3410992" y="2191152"/>
            <a:ext cx="951910" cy="951910"/>
          </a:xfrm>
          <a:prstGeom prst="ellipse">
            <a:avLst/>
          </a:prstGeom>
          <a:solidFill>
            <a:srgbClr val="002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60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5701BD58-6CA6-4E07-B0D4-E1C90789249D}"/>
              </a:ext>
            </a:extLst>
          </p:cNvPr>
          <p:cNvSpPr txBox="1">
            <a:spLocks/>
          </p:cNvSpPr>
          <p:nvPr/>
        </p:nvSpPr>
        <p:spPr>
          <a:xfrm>
            <a:off x="838199" y="1816735"/>
            <a:ext cx="10515601" cy="2136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First level 24 pts Calibri</a:t>
            </a:r>
          </a:p>
          <a:p>
            <a:pPr lvl="1">
              <a:buFont typeface="Courier New" panose="02070309020205020404" pitchFamily="49" charset="0"/>
              <a:buChar char="­"/>
            </a:pPr>
            <a:r>
              <a:rPr lang="en-US" sz="2200" dirty="0"/>
              <a:t>Second level 22 pts Calibri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Third Level 20 pts Calibri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E9F51916-DF14-47E3-AEF9-77CA28F79E64}"/>
              </a:ext>
            </a:extLst>
          </p:cNvPr>
          <p:cNvSpPr txBox="1">
            <a:spLocks/>
          </p:cNvSpPr>
          <p:nvPr/>
        </p:nvSpPr>
        <p:spPr>
          <a:xfrm>
            <a:off x="838199" y="4151117"/>
            <a:ext cx="10515601" cy="1943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93700" indent="-393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63600" indent="-406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─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First level 18 pts Calibri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Second level 16 pts Calibri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Third Level 14 pts Calibri</a:t>
            </a:r>
          </a:p>
        </p:txBody>
      </p:sp>
      <p:sp>
        <p:nvSpPr>
          <p:cNvPr id="23" name="Rectangular Callout 8">
            <a:extLst>
              <a:ext uri="{FF2B5EF4-FFF2-40B4-BE49-F238E27FC236}">
                <a16:creationId xmlns:a16="http://schemas.microsoft.com/office/drawing/2014/main" id="{B4B4F772-21AD-459E-B4E8-58A8DFD84D77}"/>
              </a:ext>
            </a:extLst>
          </p:cNvPr>
          <p:cNvSpPr/>
          <p:nvPr/>
        </p:nvSpPr>
        <p:spPr>
          <a:xfrm>
            <a:off x="4573450" y="3091544"/>
            <a:ext cx="3280229" cy="1059574"/>
          </a:xfrm>
          <a:prstGeom prst="wedgeRectCallout">
            <a:avLst>
              <a:gd name="adj1" fmla="val -69738"/>
              <a:gd name="adj2" fmla="val 3586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When point size is reduced the point difference between the levels remain the same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69693-5C35-4A79-A380-F11D305B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Slide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E8694A2-27E0-4DA4-8671-1241F6FAC3D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26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CE6BC0E0-45D2-4715-883D-62293F0228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247330"/>
              </p:ext>
            </p:extLst>
          </p:nvPr>
        </p:nvGraphicFramePr>
        <p:xfrm>
          <a:off x="838200" y="1808163"/>
          <a:ext cx="10515600" cy="4257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7B4B3E-7CE1-4D04-8935-0CE1CF562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CE85CC5-060D-41CC-B658-AD443D769FC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77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7439"/>
            <a:ext cx="10515600" cy="3799523"/>
          </a:xfrm>
        </p:spPr>
        <p:txBody>
          <a:bodyPr/>
          <a:lstStyle/>
          <a:p>
            <a:r>
              <a:rPr lang="en-US" dirty="0"/>
              <a:t>Bullet 1</a:t>
            </a:r>
          </a:p>
          <a:p>
            <a:r>
              <a:rPr lang="en-US" dirty="0"/>
              <a:t>Bullet 2</a:t>
            </a:r>
          </a:p>
          <a:p>
            <a:r>
              <a:rPr lang="en-US" dirty="0"/>
              <a:t>Bullet 3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Standard Sub-Title</a:t>
            </a:r>
          </a:p>
        </p:txBody>
      </p:sp>
    </p:spTree>
    <p:extLst>
      <p:ext uri="{BB962C8B-B14F-4D97-AF65-F5344CB8AC3E}">
        <p14:creationId xmlns:p14="http://schemas.microsoft.com/office/powerpoint/2010/main" val="926408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Transition 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Transition Slide Sub-Title</a:t>
            </a:r>
          </a:p>
        </p:txBody>
      </p:sp>
    </p:spTree>
    <p:extLst>
      <p:ext uri="{BB962C8B-B14F-4D97-AF65-F5344CB8AC3E}">
        <p14:creationId xmlns:p14="http://schemas.microsoft.com/office/powerpoint/2010/main" val="891067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Sub-Title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246811"/>
            <a:ext cx="10515600" cy="37995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Bullet 1</a:t>
            </a:r>
          </a:p>
          <a:p>
            <a:r>
              <a:rPr lang="en-US"/>
              <a:t>Bullet 2</a:t>
            </a:r>
          </a:p>
          <a:p>
            <a:r>
              <a:rPr lang="en-US"/>
              <a:t>Bullet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823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Sub-Title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899954"/>
            <a:ext cx="14909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Bullet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Bullet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1767783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30D58A53AB6C4185D1148F18F40D61" ma:contentTypeVersion="10" ma:contentTypeDescription="Create a new document." ma:contentTypeScope="" ma:versionID="3d9c587175841b9f2a616015ddc67ee6">
  <xsd:schema xmlns:xsd="http://www.w3.org/2001/XMLSchema" xmlns:xs="http://www.w3.org/2001/XMLSchema" xmlns:p="http://schemas.microsoft.com/office/2006/metadata/properties" xmlns:ns2="071afd4e-8efd-45ee-8df3-386fc6e26e55" xmlns:ns3="ae67eff8-6e73-4ee0-a01e-d4186a2d0323" targetNamespace="http://schemas.microsoft.com/office/2006/metadata/properties" ma:root="true" ma:fieldsID="adf9316e3c4132e87f92ef6f861e996d" ns2:_="" ns3:_="">
    <xsd:import namespace="071afd4e-8efd-45ee-8df3-386fc6e26e55"/>
    <xsd:import namespace="ae67eff8-6e73-4ee0-a01e-d4186a2d0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afd4e-8efd-45ee-8df3-386fc6e26e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7eff8-6e73-4ee0-a01e-d4186a2d032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D5192A-FBF4-4A5C-A634-13807D415A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1afd4e-8efd-45ee-8df3-386fc6e26e55"/>
    <ds:schemaRef ds:uri="ae67eff8-6e73-4ee0-a01e-d4186a2d03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6FB936-D5A6-4E3D-9369-314B1808102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A684407-754B-4923-B0C1-8E90BA0073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231</Words>
  <Application>Microsoft Office PowerPoint</Application>
  <PresentationFormat>Widescreen</PresentationFormat>
  <Paragraphs>109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Wingdings</vt:lpstr>
      <vt:lpstr>Office Theme</vt:lpstr>
      <vt:lpstr>Custom Design</vt:lpstr>
      <vt:lpstr>Click to add title</vt:lpstr>
      <vt:lpstr>Work Area</vt:lpstr>
      <vt:lpstr>Color Palate</vt:lpstr>
      <vt:lpstr>Text Slide</vt:lpstr>
      <vt:lpstr>Charts</vt:lpstr>
      <vt:lpstr>Standard Title</vt:lpstr>
      <vt:lpstr>Transition Slide Title</vt:lpstr>
      <vt:lpstr>Title</vt:lpstr>
      <vt:lpstr>Title</vt:lpstr>
      <vt:lpstr>Title</vt:lpstr>
      <vt:lpstr>Main Title</vt:lpstr>
      <vt:lpstr>PowerPoint Presentation</vt:lpstr>
      <vt:lpstr>PowerPoint Presentation</vt:lpstr>
      <vt:lpstr>Main 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Charity Hudnall</dc:creator>
  <cp:lastModifiedBy>Tyagi, Amit</cp:lastModifiedBy>
  <cp:revision>54</cp:revision>
  <dcterms:created xsi:type="dcterms:W3CDTF">2020-06-03T23:15:04Z</dcterms:created>
  <dcterms:modified xsi:type="dcterms:W3CDTF">2020-08-12T10:29:57Z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0x0101007B30D58A53AB6C4185D1148F18F40D61</vt:lpwstr>
  </property>
</Properties>
</file>